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2" r:id="rId1"/>
  </p:sldMasterIdLst>
  <p:notesMasterIdLst>
    <p:notesMasterId r:id="rId3"/>
  </p:notesMasterIdLst>
  <p:handoutMasterIdLst>
    <p:handoutMasterId r:id="rId4"/>
  </p:handoutMasterIdLst>
  <p:sldIdLst>
    <p:sldId id="256" r:id="rId2"/>
  </p:sldIdLst>
  <p:sldSz cx="32404050" cy="43205400"/>
  <p:notesSz cx="31943675" cy="42741850"/>
  <p:defaultTextStyle>
    <a:defPPr>
      <a:defRPr lang="nb-NO"/>
    </a:defPPr>
    <a:lvl1pPr algn="l" rtl="0" eaLnBrk="0" fontAlgn="base" hangingPunct="0">
      <a:spcBef>
        <a:spcPct val="0"/>
      </a:spcBef>
      <a:spcAft>
        <a:spcPct val="0"/>
      </a:spcAft>
      <a:defRPr sz="11300" kern="1200">
        <a:solidFill>
          <a:schemeClr val="tx1"/>
        </a:solidFill>
        <a:latin typeface="Times New Roman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11300" kern="1200">
        <a:solidFill>
          <a:schemeClr val="tx1"/>
        </a:solidFill>
        <a:latin typeface="Times New Roman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11300" kern="1200">
        <a:solidFill>
          <a:schemeClr val="tx1"/>
        </a:solidFill>
        <a:latin typeface="Times New Roman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11300" kern="1200">
        <a:solidFill>
          <a:schemeClr val="tx1"/>
        </a:solidFill>
        <a:latin typeface="Times New Roman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11300" kern="1200">
        <a:solidFill>
          <a:schemeClr val="tx1"/>
        </a:solidFill>
        <a:latin typeface="Times New Roman" charset="0"/>
        <a:ea typeface="+mn-ea"/>
        <a:cs typeface="+mn-cs"/>
      </a:defRPr>
    </a:lvl5pPr>
    <a:lvl6pPr marL="2286000" algn="l" defTabSz="914400" rtl="0" eaLnBrk="1" latinLnBrk="0" hangingPunct="1">
      <a:defRPr sz="11300" kern="1200">
        <a:solidFill>
          <a:schemeClr val="tx1"/>
        </a:solidFill>
        <a:latin typeface="Times New Roman" charset="0"/>
        <a:ea typeface="+mn-ea"/>
        <a:cs typeface="+mn-cs"/>
      </a:defRPr>
    </a:lvl6pPr>
    <a:lvl7pPr marL="2743200" algn="l" defTabSz="914400" rtl="0" eaLnBrk="1" latinLnBrk="0" hangingPunct="1">
      <a:defRPr sz="11300" kern="1200">
        <a:solidFill>
          <a:schemeClr val="tx1"/>
        </a:solidFill>
        <a:latin typeface="Times New Roman" charset="0"/>
        <a:ea typeface="+mn-ea"/>
        <a:cs typeface="+mn-cs"/>
      </a:defRPr>
    </a:lvl7pPr>
    <a:lvl8pPr marL="3200400" algn="l" defTabSz="914400" rtl="0" eaLnBrk="1" latinLnBrk="0" hangingPunct="1">
      <a:defRPr sz="11300" kern="1200">
        <a:solidFill>
          <a:schemeClr val="tx1"/>
        </a:solidFill>
        <a:latin typeface="Times New Roman" charset="0"/>
        <a:ea typeface="+mn-ea"/>
        <a:cs typeface="+mn-cs"/>
      </a:defRPr>
    </a:lvl8pPr>
    <a:lvl9pPr marL="3657600" algn="l" defTabSz="914400" rtl="0" eaLnBrk="1" latinLnBrk="0" hangingPunct="1">
      <a:defRPr sz="11300" kern="1200">
        <a:solidFill>
          <a:schemeClr val="tx1"/>
        </a:solidFill>
        <a:latin typeface="Times New Roman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3608">
          <p15:clr>
            <a:srgbClr val="A4A3A4"/>
          </p15:clr>
        </p15:guide>
        <p15:guide id="2" pos="10206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529B"/>
    <a:srgbClr val="00EFFF"/>
    <a:srgbClr val="007BD8"/>
    <a:srgbClr val="0D82E3"/>
    <a:srgbClr val="005CA5"/>
    <a:srgbClr val="FFFF00"/>
    <a:srgbClr val="FFDD4F"/>
    <a:srgbClr val="FF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7774" autoAdjust="0"/>
    <p:restoredTop sz="94685"/>
  </p:normalViewPr>
  <p:slideViewPr>
    <p:cSldViewPr>
      <p:cViewPr>
        <p:scale>
          <a:sx n="21" d="100"/>
          <a:sy n="21" d="100"/>
        </p:scale>
        <p:origin x="3752" y="120"/>
      </p:cViewPr>
      <p:guideLst>
        <p:guide orient="horz" pos="13608"/>
        <p:guide pos="10206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4" Type="http://schemas.openxmlformats.org/officeDocument/2006/relationships/handoutMaster" Target="handoutMasters/handoutMaster1.xml"/><Relationship Id="rId5" Type="http://schemas.openxmlformats.org/officeDocument/2006/relationships/presProps" Target="presProps.xml"/><Relationship Id="rId6" Type="http://schemas.openxmlformats.org/officeDocument/2006/relationships/viewProps" Target="viewProps.xml"/><Relationship Id="rId7" Type="http://schemas.openxmlformats.org/officeDocument/2006/relationships/theme" Target="theme/theme1.xml"/><Relationship Id="rId8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0965638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-6350"/>
            <a:ext cx="13836650" cy="21415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83906" tIns="0" rIns="83906" bIns="0" numCol="1" anchor="t" anchorCtr="0" compatLnSpc="1">
            <a:prstTxWarp prst="textNoShape">
              <a:avLst/>
            </a:prstTxWarp>
          </a:bodyPr>
          <a:lstStyle>
            <a:lvl1pPr defTabSz="3454400">
              <a:defRPr sz="4300" i="1"/>
            </a:lvl1pPr>
          </a:lstStyle>
          <a:p>
            <a:pPr>
              <a:defRPr/>
            </a:pPr>
            <a:endParaRPr lang="nb-NO" altLang="nb-NO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18107025" y="-6350"/>
            <a:ext cx="13836650" cy="21415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83906" tIns="0" rIns="83906" bIns="0" numCol="1" anchor="t" anchorCtr="0" compatLnSpc="1">
            <a:prstTxWarp prst="textNoShape">
              <a:avLst/>
            </a:prstTxWarp>
          </a:bodyPr>
          <a:lstStyle>
            <a:lvl1pPr algn="r" defTabSz="3454400">
              <a:defRPr sz="4300" i="1"/>
            </a:lvl1pPr>
          </a:lstStyle>
          <a:p>
            <a:pPr>
              <a:defRPr/>
            </a:pPr>
            <a:endParaRPr lang="nb-NO" altLang="nb-NO"/>
          </a:p>
        </p:txBody>
      </p:sp>
      <p:sp>
        <p:nvSpPr>
          <p:cNvPr id="205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986963" y="3235325"/>
            <a:ext cx="11977687" cy="1597025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205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4257675" y="20307300"/>
            <a:ext cx="23428325" cy="19232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412523" tIns="202767" rIns="412523" bIns="20276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b-NO" altLang="nb-NO" noProof="0" smtClean="0"/>
              <a:t>Klikk for å redigere tekststiler i malen</a:t>
            </a:r>
          </a:p>
          <a:p>
            <a:pPr lvl="1"/>
            <a:r>
              <a:rPr lang="nb-NO" altLang="nb-NO" noProof="0" smtClean="0"/>
              <a:t>Andre nivå</a:t>
            </a:r>
          </a:p>
          <a:p>
            <a:pPr lvl="2"/>
            <a:r>
              <a:rPr lang="nb-NO" altLang="nb-NO" noProof="0" smtClean="0"/>
              <a:t>Tredje nivå</a:t>
            </a:r>
          </a:p>
          <a:p>
            <a:pPr lvl="3"/>
            <a:r>
              <a:rPr lang="nb-NO" altLang="nb-NO" noProof="0" smtClean="0"/>
              <a:t>Fjerde nivå</a:t>
            </a:r>
          </a:p>
          <a:p>
            <a:pPr lvl="4"/>
            <a:r>
              <a:rPr lang="nb-NO" altLang="nb-NO" noProof="0" smtClean="0"/>
              <a:t>Femte nivå</a:t>
            </a:r>
          </a:p>
        </p:txBody>
      </p:sp>
      <p:sp>
        <p:nvSpPr>
          <p:cNvPr id="205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40606663"/>
            <a:ext cx="13836650" cy="2141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83906" tIns="0" rIns="83906" bIns="0" numCol="1" anchor="b" anchorCtr="0" compatLnSpc="1">
            <a:prstTxWarp prst="textNoShape">
              <a:avLst/>
            </a:prstTxWarp>
          </a:bodyPr>
          <a:lstStyle>
            <a:lvl1pPr defTabSz="3454400">
              <a:defRPr sz="4300" i="1"/>
            </a:lvl1pPr>
          </a:lstStyle>
          <a:p>
            <a:pPr>
              <a:defRPr/>
            </a:pPr>
            <a:endParaRPr lang="nb-NO" altLang="nb-NO"/>
          </a:p>
        </p:txBody>
      </p:sp>
      <p:sp>
        <p:nvSpPr>
          <p:cNvPr id="205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18107025" y="40606663"/>
            <a:ext cx="13836650" cy="2141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83906" tIns="0" rIns="83906" bIns="0" numCol="1" anchor="b" anchorCtr="0" compatLnSpc="1">
            <a:prstTxWarp prst="textNoShape">
              <a:avLst/>
            </a:prstTxWarp>
          </a:bodyPr>
          <a:lstStyle>
            <a:lvl1pPr algn="r" defTabSz="3454400">
              <a:defRPr sz="4300" i="1"/>
            </a:lvl1pPr>
          </a:lstStyle>
          <a:p>
            <a:pPr>
              <a:defRPr/>
            </a:pPr>
            <a:fld id="{F8DA0EBD-AE0C-CE47-8084-BAE98FA04E74}" type="slidenum">
              <a:rPr lang="nb-NO" altLang="nb-NO"/>
              <a:pPr>
                <a:defRPr/>
              </a:pPr>
              <a:t>‹#›</a:t>
            </a:fld>
            <a:endParaRPr lang="nb-NO" altLang="nb-NO"/>
          </a:p>
        </p:txBody>
      </p:sp>
    </p:spTree>
    <p:extLst>
      <p:ext uri="{BB962C8B-B14F-4D97-AF65-F5344CB8AC3E}">
        <p14:creationId xmlns:p14="http://schemas.microsoft.com/office/powerpoint/2010/main" val="21611855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784225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+mn-ea"/>
        <a:cs typeface="+mn-cs"/>
      </a:defRPr>
    </a:lvl1pPr>
    <a:lvl2pPr marL="463550" algn="l" defTabSz="784225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+mn-ea"/>
        <a:cs typeface="+mn-cs"/>
      </a:defRPr>
    </a:lvl2pPr>
    <a:lvl3pPr marL="927100" algn="l" defTabSz="784225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+mn-ea"/>
        <a:cs typeface="+mn-cs"/>
      </a:defRPr>
    </a:lvl3pPr>
    <a:lvl4pPr marL="1392238" algn="l" defTabSz="784225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+mn-ea"/>
        <a:cs typeface="+mn-cs"/>
      </a:defRPr>
    </a:lvl4pPr>
    <a:lvl5pPr marL="1855788" algn="l" defTabSz="784225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ssholder for tekst 3"/>
          <p:cNvSpPr>
            <a:spLocks noGrp="1"/>
          </p:cNvSpPr>
          <p:nvPr>
            <p:ph type="body" sz="quarter" idx="16"/>
          </p:nvPr>
        </p:nvSpPr>
        <p:spPr>
          <a:xfrm>
            <a:off x="20796250" y="5760940"/>
            <a:ext cx="8713788" cy="34996535"/>
          </a:xfrm>
          <a:prstGeom prst="rect">
            <a:avLst/>
          </a:prstGeom>
        </p:spPr>
        <p:txBody>
          <a:bodyPr/>
          <a:lstStyle>
            <a:lvl5pPr marL="8640762" indent="0">
              <a:buNone/>
              <a:defRPr/>
            </a:lvl5pPr>
          </a:lstStyle>
          <a:p>
            <a:pPr lvl="0"/>
            <a:r>
              <a:rPr lang="nb-NO" dirty="0" smtClean="0"/>
              <a:t>Klikk for å redigere tekststiler i malen</a:t>
            </a:r>
          </a:p>
          <a:p>
            <a:pPr lvl="0"/>
            <a:r>
              <a:rPr lang="nb-NO" dirty="0" smtClean="0"/>
              <a:t>Andre nivå</a:t>
            </a:r>
          </a:p>
          <a:p>
            <a:pPr lvl="0"/>
            <a:r>
              <a:rPr lang="nb-NO" dirty="0" smtClean="0"/>
              <a:t>Tredje nivå</a:t>
            </a:r>
          </a:p>
          <a:p>
            <a:pPr lvl="0"/>
            <a:r>
              <a:rPr lang="nb-NO" dirty="0" smtClean="0"/>
              <a:t>Fjerde nivå</a:t>
            </a:r>
          </a:p>
          <a:p>
            <a:pPr lvl="0"/>
            <a:r>
              <a:rPr lang="nb-NO" dirty="0" smtClean="0"/>
              <a:t>Femte nivå</a:t>
            </a:r>
            <a:endParaRPr lang="nb-NO" dirty="0"/>
          </a:p>
        </p:txBody>
      </p:sp>
      <p:sp>
        <p:nvSpPr>
          <p:cNvPr id="5" name="Tittel 4"/>
          <p:cNvSpPr>
            <a:spLocks noGrp="1"/>
          </p:cNvSpPr>
          <p:nvPr>
            <p:ph type="title"/>
          </p:nvPr>
        </p:nvSpPr>
        <p:spPr>
          <a:xfrm>
            <a:off x="2159000" y="2159000"/>
            <a:ext cx="27351038" cy="2879725"/>
          </a:xfrm>
          <a:prstGeom prst="rect">
            <a:avLst/>
          </a:prstGeom>
        </p:spPr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6" name="Plassholder for tekst 3"/>
          <p:cNvSpPr>
            <a:spLocks noGrp="1"/>
          </p:cNvSpPr>
          <p:nvPr>
            <p:ph type="body" sz="quarter" idx="17"/>
          </p:nvPr>
        </p:nvSpPr>
        <p:spPr>
          <a:xfrm>
            <a:off x="2159000" y="5760940"/>
            <a:ext cx="8713788" cy="34996535"/>
          </a:xfrm>
          <a:prstGeom prst="rect">
            <a:avLst/>
          </a:prstGeom>
        </p:spPr>
        <p:txBody>
          <a:bodyPr/>
          <a:lstStyle>
            <a:lvl1pPr>
              <a:defRPr sz="4000">
                <a:solidFill>
                  <a:schemeClr val="accent1"/>
                </a:solidFill>
              </a:defRPr>
            </a:lvl1pPr>
          </a:lstStyle>
          <a:p>
            <a:pPr lvl="0"/>
            <a:r>
              <a:rPr lang="nb-NO" dirty="0" smtClean="0"/>
              <a:t>Klikk for å redigere tekststiler i malen</a:t>
            </a:r>
          </a:p>
          <a:p>
            <a:pPr lvl="0"/>
            <a:r>
              <a:rPr lang="nb-NO" dirty="0" smtClean="0"/>
              <a:t>Andre nivå</a:t>
            </a:r>
          </a:p>
          <a:p>
            <a:pPr lvl="0"/>
            <a:r>
              <a:rPr lang="nb-NO" dirty="0" smtClean="0"/>
              <a:t>Tredje nivå</a:t>
            </a:r>
          </a:p>
          <a:p>
            <a:pPr lvl="0"/>
            <a:r>
              <a:rPr lang="nb-NO" dirty="0" smtClean="0"/>
              <a:t>Fjerde nivå</a:t>
            </a:r>
          </a:p>
          <a:p>
            <a:pPr lvl="0"/>
            <a:r>
              <a:rPr lang="nb-NO" dirty="0" smtClean="0"/>
              <a:t>Femte nivå</a:t>
            </a:r>
            <a:endParaRPr lang="nb-NO" dirty="0"/>
          </a:p>
        </p:txBody>
      </p:sp>
      <p:sp>
        <p:nvSpPr>
          <p:cNvPr id="11" name="Plassholder for tekst 3"/>
          <p:cNvSpPr>
            <a:spLocks noGrp="1"/>
          </p:cNvSpPr>
          <p:nvPr>
            <p:ph type="body" sz="quarter" idx="18"/>
          </p:nvPr>
        </p:nvSpPr>
        <p:spPr>
          <a:xfrm>
            <a:off x="11521505" y="5760940"/>
            <a:ext cx="8713788" cy="3499653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nb-NO" dirty="0" smtClean="0"/>
              <a:t>Klikk for å redigere tekststiler i malen</a:t>
            </a:r>
          </a:p>
          <a:p>
            <a:pPr lvl="0"/>
            <a:r>
              <a:rPr lang="nb-NO" dirty="0" smtClean="0"/>
              <a:t>Andre nivå</a:t>
            </a:r>
          </a:p>
          <a:p>
            <a:pPr lvl="0"/>
            <a:r>
              <a:rPr lang="nb-NO" dirty="0" smtClean="0"/>
              <a:t>Tredje nivå</a:t>
            </a:r>
          </a:p>
          <a:p>
            <a:pPr lvl="0"/>
            <a:r>
              <a:rPr lang="nb-NO" dirty="0" smtClean="0"/>
              <a:t>Fjerde nivå</a:t>
            </a:r>
          </a:p>
          <a:p>
            <a:pPr lvl="0"/>
            <a:r>
              <a:rPr lang="nb-NO" dirty="0" smtClean="0"/>
              <a:t>Femte nivå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65881331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4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5"/>
          <p:cNvSpPr txBox="1">
            <a:spLocks noChangeArrowheads="1"/>
          </p:cNvSpPr>
          <p:nvPr/>
        </p:nvSpPr>
        <p:spPr bwMode="auto">
          <a:xfrm>
            <a:off x="20534313" y="6481763"/>
            <a:ext cx="9012237" cy="34275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lIns="434969" tIns="217487" rIns="434969" bIns="217487" spcCol="1080000"/>
          <a:lstStyle>
            <a:lvl1pPr marL="1620838" indent="-1620838" algn="l" defTabSz="3600450" rtl="0" eaLnBrk="0" fontAlgn="base" hangingPunct="0">
              <a:spcBef>
                <a:spcPct val="20000"/>
              </a:spcBef>
              <a:spcAft>
                <a:spcPct val="0"/>
              </a:spcAft>
              <a:buSzPct val="75000"/>
              <a:buFont typeface="Wingdings" charset="2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509963" indent="-1349375" algn="l" defTabSz="3600450" rtl="0" eaLnBrk="0" fontAlgn="base" hangingPunct="0">
              <a:spcBef>
                <a:spcPct val="20000"/>
              </a:spcBef>
              <a:spcAft>
                <a:spcPct val="0"/>
              </a:spcAft>
              <a:defRPr sz="7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400675" indent="-1079500" algn="l" defTabSz="3600450" rtl="0" eaLnBrk="0" fontAlgn="base" hangingPunct="0">
              <a:spcBef>
                <a:spcPct val="20000"/>
              </a:spcBef>
              <a:spcAft>
                <a:spcPct val="0"/>
              </a:spcAft>
              <a:buFont typeface="Wingdings" charset="2"/>
              <a:defRPr sz="6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561263" indent="-1081088" algn="l" defTabSz="3600450" rtl="0" eaLnBrk="0" fontAlgn="base" hangingPunct="0">
              <a:spcBef>
                <a:spcPct val="20000"/>
              </a:spcBef>
              <a:spcAft>
                <a:spcPct val="0"/>
              </a:spcAft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9721850" indent="-1081088" algn="l" defTabSz="3600450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endParaRPr lang="nb-NO" altLang="nb-NO" dirty="0" smtClean="0"/>
          </a:p>
        </p:txBody>
      </p:sp>
      <p:sp>
        <p:nvSpPr>
          <p:cNvPr id="10" name="Rectangle 5"/>
          <p:cNvSpPr txBox="1">
            <a:spLocks noChangeArrowheads="1"/>
          </p:cNvSpPr>
          <p:nvPr userDrawn="1"/>
        </p:nvSpPr>
        <p:spPr bwMode="auto">
          <a:xfrm>
            <a:off x="20534313" y="6481763"/>
            <a:ext cx="9012237" cy="34275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lIns="434969" tIns="217487" rIns="434969" bIns="217487" spcCol="1080000"/>
          <a:lstStyle>
            <a:lvl1pPr marL="1620838" indent="-1620838" algn="l" defTabSz="3600450" rtl="0" eaLnBrk="0" fontAlgn="base" hangingPunct="0">
              <a:spcBef>
                <a:spcPct val="20000"/>
              </a:spcBef>
              <a:spcAft>
                <a:spcPct val="0"/>
              </a:spcAft>
              <a:buSzPct val="75000"/>
              <a:buFont typeface="Wingdings" charset="2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509963" indent="-1349375" algn="l" defTabSz="3600450" rtl="0" eaLnBrk="0" fontAlgn="base" hangingPunct="0">
              <a:spcBef>
                <a:spcPct val="20000"/>
              </a:spcBef>
              <a:spcAft>
                <a:spcPct val="0"/>
              </a:spcAft>
              <a:defRPr sz="7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400675" indent="-1079500" algn="l" defTabSz="3600450" rtl="0" eaLnBrk="0" fontAlgn="base" hangingPunct="0">
              <a:spcBef>
                <a:spcPct val="20000"/>
              </a:spcBef>
              <a:spcAft>
                <a:spcPct val="0"/>
              </a:spcAft>
              <a:buFont typeface="Wingdings" charset="2"/>
              <a:defRPr sz="6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561263" indent="-1081088" algn="l" defTabSz="3600450" rtl="0" eaLnBrk="0" fontAlgn="base" hangingPunct="0">
              <a:spcBef>
                <a:spcPct val="20000"/>
              </a:spcBef>
              <a:spcAft>
                <a:spcPct val="0"/>
              </a:spcAft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9721850" indent="-1081088" algn="l" defTabSz="3600450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endParaRPr lang="nb-NO" altLang="nb-NO" dirty="0" smtClean="0"/>
          </a:p>
        </p:txBody>
      </p:sp>
      <p:sp>
        <p:nvSpPr>
          <p:cNvPr id="1030" name="Plassholder for tittel 2"/>
          <p:cNvSpPr>
            <a:spLocks noGrp="1"/>
          </p:cNvSpPr>
          <p:nvPr>
            <p:ph type="title"/>
          </p:nvPr>
        </p:nvSpPr>
        <p:spPr bwMode="auto">
          <a:xfrm>
            <a:off x="2227263" y="2300288"/>
            <a:ext cx="27949525" cy="8351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nb-NO" altLang="nb-NO"/>
              <a:t>Klikk for å redigere tittelstil</a:t>
            </a:r>
          </a:p>
        </p:txBody>
      </p:sp>
      <p:sp>
        <p:nvSpPr>
          <p:cNvPr id="1031" name="Plassholder for tekst 10"/>
          <p:cNvSpPr>
            <a:spLocks noGrp="1"/>
          </p:cNvSpPr>
          <p:nvPr>
            <p:ph type="body" idx="1"/>
          </p:nvPr>
        </p:nvSpPr>
        <p:spPr bwMode="auto">
          <a:xfrm>
            <a:off x="2293938" y="11501438"/>
            <a:ext cx="27949525" cy="27412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b-NO" altLang="nb-NO"/>
              <a:t>Klikk for å redigere tekststiler i malen</a:t>
            </a:r>
          </a:p>
          <a:p>
            <a:pPr lvl="0"/>
            <a:r>
              <a:rPr lang="nb-NO" altLang="nb-NO"/>
              <a:t>Andre nivå</a:t>
            </a:r>
          </a:p>
          <a:p>
            <a:pPr lvl="0"/>
            <a:r>
              <a:rPr lang="nb-NO" altLang="nb-NO"/>
              <a:t>Tredje nivå</a:t>
            </a:r>
          </a:p>
          <a:p>
            <a:pPr lvl="0"/>
            <a:r>
              <a:rPr lang="nb-NO" altLang="nb-NO"/>
              <a:t>Fjerde nivå</a:t>
            </a:r>
          </a:p>
          <a:p>
            <a:pPr lvl="0"/>
            <a:r>
              <a:rPr lang="nb-NO" altLang="nb-NO"/>
              <a:t>Femte nivå</a:t>
            </a:r>
          </a:p>
        </p:txBody>
      </p:sp>
      <p:sp>
        <p:nvSpPr>
          <p:cNvPr id="8" name="Rectangle 18"/>
          <p:cNvSpPr>
            <a:spLocks noChangeArrowheads="1"/>
          </p:cNvSpPr>
          <p:nvPr userDrawn="1"/>
        </p:nvSpPr>
        <p:spPr bwMode="auto">
          <a:xfrm>
            <a:off x="10801350" y="41836975"/>
            <a:ext cx="21602700" cy="1368425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100000">
                <a:srgbClr val="007BD8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nb-NO"/>
          </a:p>
        </p:txBody>
      </p:sp>
      <p:pic>
        <p:nvPicPr>
          <p:cNvPr id="11" name="Picture 24" descr="LDS_logo_rgb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1886188"/>
            <a:ext cx="10585450" cy="13192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6" descr="549cmyk_MorkBlå"/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95088" y="41836975"/>
            <a:ext cx="8208962" cy="1381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53" r:id="rId1"/>
  </p:sldLayoutIdLst>
  <p:timing>
    <p:tnLst>
      <p:par>
        <p:cTn id="1" dur="indefinite" restart="never" nodeType="tmRoot"/>
      </p:par>
    </p:tnLst>
  </p:timing>
  <p:txStyles>
    <p:titleStyle>
      <a:lvl1pPr algn="l" defTabSz="3600450" rtl="0" eaLnBrk="0" fontAlgn="base" hangingPunct="0">
        <a:spcBef>
          <a:spcPct val="0"/>
        </a:spcBef>
        <a:spcAft>
          <a:spcPct val="0"/>
        </a:spcAft>
        <a:defRPr sz="11000" b="1" kern="1200">
          <a:solidFill>
            <a:srgbClr val="00529B"/>
          </a:solidFill>
          <a:latin typeface="+mj-lt"/>
          <a:ea typeface="+mj-ea"/>
          <a:cs typeface="+mj-cs"/>
        </a:defRPr>
      </a:lvl1pPr>
      <a:lvl2pPr algn="l" defTabSz="3600450" rtl="0" eaLnBrk="0" fontAlgn="base" hangingPunct="0">
        <a:spcBef>
          <a:spcPct val="0"/>
        </a:spcBef>
        <a:spcAft>
          <a:spcPct val="0"/>
        </a:spcAft>
        <a:defRPr sz="11000" b="1">
          <a:solidFill>
            <a:srgbClr val="00529B"/>
          </a:solidFill>
          <a:latin typeface="Lucida Sans" charset="0"/>
        </a:defRPr>
      </a:lvl2pPr>
      <a:lvl3pPr algn="l" defTabSz="3600450" rtl="0" eaLnBrk="0" fontAlgn="base" hangingPunct="0">
        <a:spcBef>
          <a:spcPct val="0"/>
        </a:spcBef>
        <a:spcAft>
          <a:spcPct val="0"/>
        </a:spcAft>
        <a:defRPr sz="11000" b="1">
          <a:solidFill>
            <a:srgbClr val="00529B"/>
          </a:solidFill>
          <a:latin typeface="Lucida Sans" charset="0"/>
        </a:defRPr>
      </a:lvl3pPr>
      <a:lvl4pPr algn="l" defTabSz="3600450" rtl="0" eaLnBrk="0" fontAlgn="base" hangingPunct="0">
        <a:spcBef>
          <a:spcPct val="0"/>
        </a:spcBef>
        <a:spcAft>
          <a:spcPct val="0"/>
        </a:spcAft>
        <a:defRPr sz="11000" b="1">
          <a:solidFill>
            <a:srgbClr val="00529B"/>
          </a:solidFill>
          <a:latin typeface="Lucida Sans" charset="0"/>
        </a:defRPr>
      </a:lvl4pPr>
      <a:lvl5pPr algn="l" defTabSz="3600450" rtl="0" eaLnBrk="0" fontAlgn="base" hangingPunct="0">
        <a:spcBef>
          <a:spcPct val="0"/>
        </a:spcBef>
        <a:spcAft>
          <a:spcPct val="0"/>
        </a:spcAft>
        <a:defRPr sz="11000" b="1">
          <a:solidFill>
            <a:srgbClr val="00529B"/>
          </a:solidFill>
          <a:latin typeface="Lucida Sans" charset="0"/>
        </a:defRPr>
      </a:lvl5pPr>
      <a:lvl6pPr marL="457200" algn="l" defTabSz="3600450" rtl="0" eaLnBrk="1" fontAlgn="base" hangingPunct="1">
        <a:spcBef>
          <a:spcPct val="0"/>
        </a:spcBef>
        <a:spcAft>
          <a:spcPct val="0"/>
        </a:spcAft>
        <a:defRPr sz="11000" b="1">
          <a:solidFill>
            <a:schemeClr val="tx2"/>
          </a:solidFill>
          <a:latin typeface="Lucida Sans" charset="0"/>
        </a:defRPr>
      </a:lvl6pPr>
      <a:lvl7pPr marL="914400" algn="l" defTabSz="3600450" rtl="0" eaLnBrk="1" fontAlgn="base" hangingPunct="1">
        <a:spcBef>
          <a:spcPct val="0"/>
        </a:spcBef>
        <a:spcAft>
          <a:spcPct val="0"/>
        </a:spcAft>
        <a:defRPr sz="11000" b="1">
          <a:solidFill>
            <a:schemeClr val="tx2"/>
          </a:solidFill>
          <a:latin typeface="Lucida Sans" charset="0"/>
        </a:defRPr>
      </a:lvl7pPr>
      <a:lvl8pPr marL="1371600" algn="l" defTabSz="3600450" rtl="0" eaLnBrk="1" fontAlgn="base" hangingPunct="1">
        <a:spcBef>
          <a:spcPct val="0"/>
        </a:spcBef>
        <a:spcAft>
          <a:spcPct val="0"/>
        </a:spcAft>
        <a:defRPr sz="11000" b="1">
          <a:solidFill>
            <a:schemeClr val="tx2"/>
          </a:solidFill>
          <a:latin typeface="Lucida Sans" charset="0"/>
        </a:defRPr>
      </a:lvl8pPr>
      <a:lvl9pPr marL="1828800" algn="l" defTabSz="3600450" rtl="0" eaLnBrk="1" fontAlgn="base" hangingPunct="1">
        <a:spcBef>
          <a:spcPct val="0"/>
        </a:spcBef>
        <a:spcAft>
          <a:spcPct val="0"/>
        </a:spcAft>
        <a:defRPr sz="11000" b="1">
          <a:solidFill>
            <a:schemeClr val="tx2"/>
          </a:solidFill>
          <a:latin typeface="Lucida Sans" charset="0"/>
        </a:defRPr>
      </a:lvl9pPr>
    </p:titleStyle>
    <p:bodyStyle>
      <a:lvl1pPr marL="358775" indent="-358775" algn="l" defTabSz="3600450" rtl="0" eaLnBrk="0" fontAlgn="base" hangingPunct="0">
        <a:spcBef>
          <a:spcPct val="20000"/>
        </a:spcBef>
        <a:spcAft>
          <a:spcPct val="0"/>
        </a:spcAft>
        <a:buSzPct val="75000"/>
        <a:buFont typeface="Wingdings" charset="2"/>
        <a:defRPr sz="4000" b="1" kern="1200">
          <a:solidFill>
            <a:schemeClr val="accent1"/>
          </a:solidFill>
          <a:latin typeface="+mn-lt"/>
          <a:ea typeface="+mn-ea"/>
          <a:cs typeface="+mn-cs"/>
        </a:defRPr>
      </a:lvl1pPr>
      <a:lvl2pPr marL="3509963" indent="-1349375" algn="l" defTabSz="3600450" rtl="0" eaLnBrk="0" fontAlgn="base" hangingPunct="0">
        <a:spcBef>
          <a:spcPct val="20000"/>
        </a:spcBef>
        <a:spcAft>
          <a:spcPct val="0"/>
        </a:spcAft>
        <a:defRPr sz="3000" kern="1200">
          <a:solidFill>
            <a:schemeClr val="tx1"/>
          </a:solidFill>
          <a:latin typeface="+mn-lt"/>
          <a:ea typeface="+mn-ea"/>
          <a:cs typeface="+mn-cs"/>
        </a:defRPr>
      </a:lvl2pPr>
      <a:lvl3pPr marL="5400675" indent="-1079500" algn="l" defTabSz="3600450" rtl="0" eaLnBrk="0" fontAlgn="base" hangingPunct="0">
        <a:spcBef>
          <a:spcPct val="20000"/>
        </a:spcBef>
        <a:spcAft>
          <a:spcPct val="0"/>
        </a:spcAft>
        <a:buFont typeface="Wingdings" charset="2"/>
        <a:defRPr sz="3000" kern="1200">
          <a:solidFill>
            <a:schemeClr val="tx1"/>
          </a:solidFill>
          <a:latin typeface="+mn-lt"/>
          <a:ea typeface="+mn-ea"/>
          <a:cs typeface="+mn-cs"/>
        </a:defRPr>
      </a:lvl3pPr>
      <a:lvl4pPr marL="7561263" indent="-1081088" algn="l" defTabSz="3600450" rtl="0" eaLnBrk="0" fontAlgn="base" hangingPunct="0">
        <a:spcBef>
          <a:spcPct val="20000"/>
        </a:spcBef>
        <a:spcAft>
          <a:spcPct val="0"/>
        </a:spcAft>
        <a:defRPr sz="3000" kern="1200">
          <a:solidFill>
            <a:schemeClr val="tx1"/>
          </a:solidFill>
          <a:latin typeface="+mn-lt"/>
          <a:ea typeface="+mn-ea"/>
          <a:cs typeface="+mn-cs"/>
        </a:defRPr>
      </a:lvl4pPr>
      <a:lvl5pPr marL="9721850" indent="-1081088" algn="l" defTabSz="3600450" rtl="0" eaLnBrk="0" fontAlgn="base" hangingPunct="0">
        <a:spcBef>
          <a:spcPct val="20000"/>
        </a:spcBef>
        <a:spcAft>
          <a:spcPct val="0"/>
        </a:spcAft>
        <a:buChar char="•"/>
        <a:defRPr sz="3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Plassholder for innhold 4"/>
          <p:cNvSpPr>
            <a:spLocks noGrp="1"/>
          </p:cNvSpPr>
          <p:nvPr>
            <p:ph type="body" sz="quarter" idx="4294967295"/>
          </p:nvPr>
        </p:nvSpPr>
        <p:spPr>
          <a:xfrm>
            <a:off x="2159000" y="5760940"/>
            <a:ext cx="8713788" cy="34996535"/>
          </a:xfrm>
        </p:spPr>
        <p:txBody>
          <a:bodyPr/>
          <a:lstStyle/>
          <a:p>
            <a:pPr marL="0" indent="0" eaLnBrk="1" hangingPunct="1"/>
            <a:r>
              <a:rPr lang="nb-NO" altLang="nb-NO" dirty="0"/>
              <a:t>Undertittel</a:t>
            </a:r>
          </a:p>
          <a:p>
            <a:pPr marL="0" indent="0" eaLnBrk="1" hangingPunct="1"/>
            <a:r>
              <a:rPr lang="nb-NO" altLang="nb-NO" b="0" dirty="0">
                <a:solidFill>
                  <a:schemeClr val="tx1"/>
                </a:solidFill>
              </a:rPr>
              <a:t>tekst</a:t>
            </a:r>
          </a:p>
          <a:p>
            <a:pPr marL="0" indent="0" eaLnBrk="1" hangingPunct="1"/>
            <a:endParaRPr lang="nb-NO" altLang="nb-NO" dirty="0"/>
          </a:p>
          <a:p>
            <a:pPr marL="0" indent="0" eaLnBrk="1" hangingPunct="1"/>
            <a:r>
              <a:rPr lang="nb-NO" altLang="nb-NO" dirty="0">
                <a:solidFill>
                  <a:srgbClr val="00529B"/>
                </a:solidFill>
              </a:rPr>
              <a:t>Undertittel</a:t>
            </a:r>
          </a:p>
          <a:p>
            <a:pPr marL="0" indent="0" eaLnBrk="1" hangingPunct="1"/>
            <a:r>
              <a:rPr lang="nb-NO" altLang="nb-NO" b="0" dirty="0">
                <a:solidFill>
                  <a:srgbClr val="000000"/>
                </a:solidFill>
              </a:rPr>
              <a:t>tekst</a:t>
            </a:r>
          </a:p>
          <a:p>
            <a:pPr marL="0" indent="0" eaLnBrk="1" hangingPunct="1"/>
            <a:endParaRPr lang="nb-NO" altLang="nb-NO" sz="3200" dirty="0"/>
          </a:p>
        </p:txBody>
      </p:sp>
      <p:sp>
        <p:nvSpPr>
          <p:cNvPr id="4099" name="Plassholder for tekst 6"/>
          <p:cNvSpPr>
            <a:spLocks noGrp="1"/>
          </p:cNvSpPr>
          <p:nvPr>
            <p:ph type="body" sz="quarter" idx="4294967295"/>
          </p:nvPr>
        </p:nvSpPr>
        <p:spPr>
          <a:xfrm>
            <a:off x="11520488" y="5760940"/>
            <a:ext cx="8713787" cy="34996535"/>
          </a:xfrm>
        </p:spPr>
        <p:txBody>
          <a:bodyPr/>
          <a:lstStyle/>
          <a:p>
            <a:pPr marL="0" indent="0" eaLnBrk="1" hangingPunct="1"/>
            <a:r>
              <a:rPr lang="nb-NO" altLang="nb-NO" dirty="0">
                <a:solidFill>
                  <a:srgbClr val="00529B"/>
                </a:solidFill>
              </a:rPr>
              <a:t>Undertittel</a:t>
            </a:r>
          </a:p>
          <a:p>
            <a:pPr marL="0" indent="0" eaLnBrk="1" hangingPunct="1"/>
            <a:r>
              <a:rPr lang="nb-NO" altLang="nb-NO" b="0" dirty="0">
                <a:solidFill>
                  <a:srgbClr val="000000"/>
                </a:solidFill>
              </a:rPr>
              <a:t>tekst</a:t>
            </a:r>
          </a:p>
          <a:p>
            <a:pPr marL="0" indent="0" eaLnBrk="1" hangingPunct="1"/>
            <a:endParaRPr lang="nb-NO" altLang="nb-NO" dirty="0"/>
          </a:p>
        </p:txBody>
      </p:sp>
      <p:sp>
        <p:nvSpPr>
          <p:cNvPr id="4100" name="Plassholder for tekst 7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pPr marL="0" indent="0" eaLnBrk="1" hangingPunct="1"/>
            <a:r>
              <a:rPr lang="nb-NO" altLang="nb-NO" dirty="0">
                <a:solidFill>
                  <a:srgbClr val="00529B"/>
                </a:solidFill>
              </a:rPr>
              <a:t>Undertittel</a:t>
            </a:r>
          </a:p>
          <a:p>
            <a:pPr marL="0" indent="0" eaLnBrk="1" hangingPunct="1"/>
            <a:r>
              <a:rPr lang="nb-NO" altLang="nb-NO" b="0" dirty="0">
                <a:solidFill>
                  <a:srgbClr val="000000"/>
                </a:solidFill>
              </a:rPr>
              <a:t>tekst</a:t>
            </a:r>
          </a:p>
          <a:p>
            <a:pPr marL="0" indent="0" eaLnBrk="1" hangingPunct="1"/>
            <a:endParaRPr lang="nb-NO" altLang="nb-NO" dirty="0"/>
          </a:p>
        </p:txBody>
      </p:sp>
      <p:sp>
        <p:nvSpPr>
          <p:cNvPr id="4101" name="Tittel 5"/>
          <p:cNvSpPr>
            <a:spLocks noGrp="1"/>
          </p:cNvSpPr>
          <p:nvPr>
            <p:ph type="title"/>
          </p:nvPr>
        </p:nvSpPr>
        <p:spPr>
          <a:xfrm>
            <a:off x="2159000" y="1584325"/>
            <a:ext cx="27351038" cy="2879725"/>
          </a:xfrm>
        </p:spPr>
        <p:txBody>
          <a:bodyPr/>
          <a:lstStyle/>
          <a:p>
            <a:pPr algn="ctr" eaLnBrk="1" hangingPunct="1"/>
            <a:r>
              <a:rPr lang="nb-NO" altLang="nb-NO" dirty="0"/>
              <a:t>Tittel</a:t>
            </a:r>
          </a:p>
        </p:txBody>
      </p:sp>
      <p:sp>
        <p:nvSpPr>
          <p:cNvPr id="10" name="TekstSylinder 9"/>
          <p:cNvSpPr txBox="1"/>
          <p:nvPr/>
        </p:nvSpPr>
        <p:spPr>
          <a:xfrm>
            <a:off x="2159000" y="4032748"/>
            <a:ext cx="27351038" cy="4619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nb-NO" sz="2400" dirty="0">
                <a:solidFill>
                  <a:schemeClr val="accent5"/>
                </a:solidFill>
                <a:latin typeface="+mn-lt"/>
              </a:rPr>
              <a:t>Medvirkende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lakat">
  <a:themeElements>
    <a:clrScheme name="Egendefinert 1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00529B"/>
      </a:accent1>
      <a:accent2>
        <a:srgbClr val="A0C7D1"/>
      </a:accent2>
      <a:accent3>
        <a:srgbClr val="FFFFFF"/>
      </a:accent3>
      <a:accent4>
        <a:srgbClr val="000000"/>
      </a:accent4>
      <a:accent5>
        <a:srgbClr val="00728F"/>
      </a:accent5>
      <a:accent6>
        <a:srgbClr val="EC6608"/>
      </a:accent6>
      <a:hlink>
        <a:srgbClr val="CCCCFF"/>
      </a:hlink>
      <a:folHlink>
        <a:srgbClr val="B2B2B2"/>
      </a:folHlink>
    </a:clrScheme>
    <a:fontScheme name="Ekstern for støttefunksjoner, Gul stripe livets tre">
      <a:majorFont>
        <a:latin typeface="Lucida Sans"/>
        <a:ea typeface=""/>
        <a:cs typeface=""/>
      </a:majorFont>
      <a:minorFont>
        <a:latin typeface="Lucida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321175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nb-NO" altLang="nb-NO" sz="113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 New Roman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321175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nb-NO" altLang="nb-NO" sz="113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 New Roman" charset="0"/>
          </a:defRPr>
        </a:defPPr>
      </a:lstStyle>
    </a:lnDef>
  </a:objectDefaults>
  <a:extraClrSchemeLst>
    <a:extraClrScheme>
      <a:clrScheme name="Ekstern for støttefunksjoner, Gul stripe livets tre 1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kstern for støttefunksjoner, Gul stripe livets tr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33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kstern for støttefunksjoner, Gul stripe livets tre 3">
        <a:dk1>
          <a:srgbClr val="000000"/>
        </a:dk1>
        <a:lt1>
          <a:srgbClr val="FFFFCC"/>
        </a:lt1>
        <a:dk2>
          <a:srgbClr val="999933"/>
        </a:dk2>
        <a:lt2>
          <a:srgbClr val="808000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kstern for støttefunksjoner, Gul stripe livets tre 4">
        <a:dk1>
          <a:srgbClr val="000000"/>
        </a:dk1>
        <a:lt1>
          <a:srgbClr val="FFFFFF"/>
        </a:lt1>
        <a:dk2>
          <a:srgbClr val="000000"/>
        </a:dk2>
        <a:lt2>
          <a:srgbClr val="393939"/>
        </a:lt2>
        <a:accent1>
          <a:srgbClr val="CBCBCB"/>
        </a:accent1>
        <a:accent2>
          <a:srgbClr val="86868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797979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kstern for støttefunksjoner, Gul stripe livets tre 5">
        <a:dk1>
          <a:srgbClr val="000000"/>
        </a:dk1>
        <a:lt1>
          <a:srgbClr val="FFFFFF"/>
        </a:lt1>
        <a:dk2>
          <a:srgbClr val="000000"/>
        </a:dk2>
        <a:lt2>
          <a:srgbClr val="9F9F9F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kstern for støttefunksjoner, Gul stripe livets tre 6">
        <a:dk1>
          <a:srgbClr val="000000"/>
        </a:dk1>
        <a:lt1>
          <a:srgbClr val="FFFFFF"/>
        </a:lt1>
        <a:dk2>
          <a:srgbClr val="000000"/>
        </a:dk2>
        <a:lt2>
          <a:srgbClr val="868686"/>
        </a:lt2>
        <a:accent1>
          <a:srgbClr val="CBCBCB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005CE7"/>
        </a:accent6>
        <a:hlink>
          <a:srgbClr val="FF0033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kstern for støttefunksjoner, Gul stripe livets tre 7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plakat" id="{6FD48A96-838D-194E-AC89-D35CC33D60F2}" vid="{7C8B9832-3F26-9446-AA28-05402AF622EB}"/>
    </a:ext>
  </a:extLst>
</a:theme>
</file>

<file path=ppt/theme/theme2.xml><?xml version="1.0" encoding="utf-8"?>
<a:theme xmlns:a="http://schemas.openxmlformats.org/drawingml/2006/main" name="Office-tema">
  <a:themeElements>
    <a:clrScheme name="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-tem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plakat</Template>
  <TotalTime>7</TotalTime>
  <Words>10</Words>
  <Application>Microsoft Macintosh PowerPoint</Application>
  <PresentationFormat>Tilpasset</PresentationFormat>
  <Paragraphs>11</Paragraphs>
  <Slides>1</Slides>
  <Notes>0</Notes>
  <HiddenSlides>0</HiddenSlides>
  <MMClips>0</MMClips>
  <ScaleCrop>false</ScaleCrop>
  <HeadingPairs>
    <vt:vector size="6" baseType="variant">
      <vt:variant>
        <vt:lpstr>Brukte skrifter</vt:lpstr>
      </vt:variant>
      <vt:variant>
        <vt:i4>4</vt:i4>
      </vt:variant>
      <vt:variant>
        <vt:lpstr>Tema</vt:lpstr>
      </vt:variant>
      <vt:variant>
        <vt:i4>1</vt:i4>
      </vt:variant>
      <vt:variant>
        <vt:lpstr>Lysbildetitler</vt:lpstr>
      </vt:variant>
      <vt:variant>
        <vt:i4>1</vt:i4>
      </vt:variant>
    </vt:vector>
  </HeadingPairs>
  <TitlesOfParts>
    <vt:vector size="6" baseType="lpstr">
      <vt:lpstr>Arial</vt:lpstr>
      <vt:lpstr>Lucida Sans</vt:lpstr>
      <vt:lpstr>Times New Roman</vt:lpstr>
      <vt:lpstr>Wingdings</vt:lpstr>
      <vt:lpstr>plakat</vt:lpstr>
      <vt:lpstr>Tittel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Tittel</dc:title>
  <dc:creator>Microsoft Office-bruker</dc:creator>
  <cp:lastModifiedBy>Microsoft Office-bruker</cp:lastModifiedBy>
  <cp:revision>4</cp:revision>
  <cp:lastPrinted>2002-10-29T07:49:57Z</cp:lastPrinted>
  <dcterms:created xsi:type="dcterms:W3CDTF">2018-10-30T14:24:27Z</dcterms:created>
  <dcterms:modified xsi:type="dcterms:W3CDTF">2018-10-31T13:31:13Z</dcterms:modified>
</cp:coreProperties>
</file>