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205400" cy="32404050"/>
  <p:notesSz cx="42741850" cy="3194367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 userDrawn="1">
          <p15:clr>
            <a:srgbClr val="A4A3A4"/>
          </p15:clr>
        </p15:guide>
        <p15:guide id="2" pos="13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EFFF"/>
    <a:srgbClr val="007BD8"/>
    <a:srgbClr val="0D82E3"/>
    <a:srgbClr val="005CA5"/>
    <a:srgbClr val="FFFF00"/>
    <a:srgbClr val="FFDD4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91469"/>
  </p:normalViewPr>
  <p:slideViewPr>
    <p:cSldViewPr>
      <p:cViewPr>
        <p:scale>
          <a:sx n="30" d="100"/>
          <a:sy n="30" d="100"/>
        </p:scale>
        <p:origin x="1912" y="-864"/>
      </p:cViewPr>
      <p:guideLst>
        <p:guide orient="horz" pos="10206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63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4746"/>
            <a:ext cx="18513963" cy="160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4227887" y="-4746"/>
            <a:ext cx="18513963" cy="160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19138" y="2417763"/>
            <a:ext cx="15914687" cy="11936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6932" y="15176924"/>
            <a:ext cx="31347988" cy="1437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12523" tIns="202767" rIns="412523" bIns="202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0347916"/>
            <a:ext cx="18513963" cy="160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4227887" y="30347916"/>
            <a:ext cx="18513963" cy="160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fld id="{68DDDBB3-5A05-6F41-A0D3-6ECD02BBEB6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3694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355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710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9223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5578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3"/>
          <p:cNvSpPr>
            <a:spLocks noGrp="1"/>
          </p:cNvSpPr>
          <p:nvPr>
            <p:ph type="body" sz="quarter" idx="20"/>
          </p:nvPr>
        </p:nvSpPr>
        <p:spPr>
          <a:xfrm>
            <a:off x="31539804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3" name="Plassholder for tekst 3"/>
          <p:cNvSpPr>
            <a:spLocks noGrp="1"/>
          </p:cNvSpPr>
          <p:nvPr>
            <p:ph type="body" sz="quarter" idx="21"/>
          </p:nvPr>
        </p:nvSpPr>
        <p:spPr>
          <a:xfrm>
            <a:off x="2878667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4" name="Plassholder for tekst 3"/>
          <p:cNvSpPr>
            <a:spLocks noGrp="1"/>
          </p:cNvSpPr>
          <p:nvPr>
            <p:ph type="body" sz="quarter" idx="22"/>
          </p:nvPr>
        </p:nvSpPr>
        <p:spPr>
          <a:xfrm>
            <a:off x="12432379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5" name="Plassholder for tekst 3"/>
          <p:cNvSpPr>
            <a:spLocks noGrp="1"/>
          </p:cNvSpPr>
          <p:nvPr>
            <p:ph type="body" sz="quarter" idx="23"/>
          </p:nvPr>
        </p:nvSpPr>
        <p:spPr>
          <a:xfrm>
            <a:off x="21986091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8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880620" y="1725216"/>
            <a:ext cx="37266033" cy="28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35105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7379085" y="4861322"/>
            <a:ext cx="12016316" cy="2570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326227" tIns="163115" rIns="326227" bIns="163115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sz="2400" dirty="0" smtClean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7379085" y="4861322"/>
            <a:ext cx="12016316" cy="2570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326227" tIns="163115" rIns="326227" bIns="163115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sz="2400" dirty="0" smtClean="0"/>
          </a:p>
        </p:txBody>
      </p:sp>
      <p:sp>
        <p:nvSpPr>
          <p:cNvPr id="1030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969685" y="1725216"/>
            <a:ext cx="37266033" cy="626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</a:t>
            </a:r>
          </a:p>
        </p:txBody>
      </p:sp>
      <p:sp>
        <p:nvSpPr>
          <p:cNvPr id="1031" name="Plassholder for tekst 10"/>
          <p:cNvSpPr>
            <a:spLocks noGrp="1"/>
          </p:cNvSpPr>
          <p:nvPr>
            <p:ph type="body" idx="1"/>
          </p:nvPr>
        </p:nvSpPr>
        <p:spPr bwMode="auto">
          <a:xfrm>
            <a:off x="3058585" y="8626078"/>
            <a:ext cx="37266033" cy="2055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tekststiler i malen</a:t>
            </a:r>
          </a:p>
          <a:p>
            <a:pPr lvl="0"/>
            <a:r>
              <a:rPr lang="nb-NO" altLang="nb-NO" dirty="0"/>
              <a:t>Andre nivå</a:t>
            </a:r>
          </a:p>
          <a:p>
            <a:pPr lvl="0"/>
            <a:r>
              <a:rPr lang="nb-NO" altLang="nb-NO" dirty="0"/>
              <a:t>Tredje nivå</a:t>
            </a:r>
          </a:p>
          <a:p>
            <a:pPr lvl="0"/>
            <a:r>
              <a:rPr lang="nb-NO" altLang="nb-NO" dirty="0"/>
              <a:t>Fjerde nivå</a:t>
            </a:r>
          </a:p>
          <a:p>
            <a:pPr lvl="0"/>
            <a:r>
              <a:rPr lang="nb-NO" altLang="nb-NO" dirty="0"/>
              <a:t>Femte nivå</a:t>
            </a: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21597938" y="31030863"/>
            <a:ext cx="21602700" cy="1368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7B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nb-NO" altLang="nb-NO" smtClean="0"/>
          </a:p>
        </p:txBody>
      </p:sp>
      <p:pic>
        <p:nvPicPr>
          <p:cNvPr id="8" name="Picture 26" descr="549cmyk_MorkBlå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1675" y="31030863"/>
            <a:ext cx="82089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16575"/>
            <a:ext cx="1080135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2700338" rtl="0" eaLnBrk="0" fontAlgn="base" hangingPunct="0">
        <a:spcBef>
          <a:spcPct val="0"/>
        </a:spcBef>
        <a:spcAft>
          <a:spcPct val="0"/>
        </a:spcAft>
        <a:defRPr sz="11000" b="1" kern="1200">
          <a:solidFill>
            <a:srgbClr val="00529B"/>
          </a:solidFill>
          <a:latin typeface="Lucida Sans" charset="0"/>
          <a:ea typeface="Lucida Sans" charset="0"/>
          <a:cs typeface="Lucida Sans" charset="0"/>
        </a:defRPr>
      </a:lvl1pPr>
      <a:lvl2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2pPr>
      <a:lvl3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3pPr>
      <a:lvl4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4pPr>
      <a:lvl5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5pPr>
      <a:lvl6pPr marL="3429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6pPr>
      <a:lvl7pPr marL="6858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7pPr>
      <a:lvl8pPr marL="10287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8pPr>
      <a:lvl9pPr marL="13716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9pPr>
    </p:titleStyle>
    <p:bodyStyle>
      <a:lvl1pPr marL="269081" indent="-269081" algn="l" defTabSz="2700338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defRPr sz="4000" b="1" kern="1200">
          <a:solidFill>
            <a:schemeClr val="accent1"/>
          </a:solidFill>
          <a:latin typeface="Lucida Sans" charset="0"/>
          <a:ea typeface="Lucida Sans" charset="0"/>
          <a:cs typeface="Lucida Sans" charset="0"/>
        </a:defRPr>
      </a:lvl1pPr>
      <a:lvl2pPr marL="2632472" indent="-1012031" algn="l" defTabSz="2700338" rtl="0" eaLnBrk="0" fontAlgn="base" hangingPunct="0">
        <a:spcBef>
          <a:spcPct val="20000"/>
        </a:spcBef>
        <a:spcAft>
          <a:spcPct val="0"/>
        </a:spcAft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2pPr>
      <a:lvl3pPr marL="4050506" indent="-809625" algn="l" defTabSz="2700338" rtl="0" eaLnBrk="0" fontAlgn="base" hangingPunct="0">
        <a:spcBef>
          <a:spcPct val="20000"/>
        </a:spcBef>
        <a:spcAft>
          <a:spcPct val="0"/>
        </a:spcAft>
        <a:buFont typeface="Wingdings" charset="2"/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3pPr>
      <a:lvl4pPr marL="5670947" indent="-810816" algn="l" defTabSz="2700338" rtl="0" eaLnBrk="0" fontAlgn="base" hangingPunct="0">
        <a:spcBef>
          <a:spcPct val="20000"/>
        </a:spcBef>
        <a:spcAft>
          <a:spcPct val="0"/>
        </a:spcAft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4pPr>
      <a:lvl5pPr marL="7291388" indent="-810816" algn="l" defTabSz="2700338" rtl="0" eaLnBrk="0" fontAlgn="base" hangingPunct="0">
        <a:spcBef>
          <a:spcPct val="20000"/>
        </a:spcBef>
        <a:spcAft>
          <a:spcPct val="0"/>
        </a:spcAft>
        <a:buChar char="•"/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78667" y="1296369"/>
            <a:ext cx="37374105" cy="2159794"/>
          </a:xfrm>
        </p:spPr>
        <p:txBody>
          <a:bodyPr/>
          <a:lstStyle/>
          <a:p>
            <a:pPr algn="ctr"/>
            <a:r>
              <a:rPr lang="nb-NO" sz="11000" dirty="0" smtClean="0">
                <a:latin typeface="Lucida Sans" charset="0"/>
                <a:ea typeface="Lucida Sans" charset="0"/>
                <a:cs typeface="Lucida Sans" charset="0"/>
              </a:rPr>
              <a:t>Tittel</a:t>
            </a:r>
            <a:endParaRPr lang="nb-NO" sz="110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b-NO" dirty="0" smtClean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</a:t>
            </a:r>
            <a:r>
              <a:rPr lang="nb-NO" b="0" dirty="0" smtClean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ekst</a:t>
            </a:r>
          </a:p>
          <a:p>
            <a:endParaRPr lang="nb-NO" b="0" dirty="0" smtClean="0">
              <a:solidFill>
                <a:schemeClr val="tx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b="0" dirty="0" smtClean="0">
              <a:solidFill>
                <a:schemeClr val="tx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1309079" y="3308351"/>
            <a:ext cx="20513279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2400" dirty="0">
                <a:solidFill>
                  <a:schemeClr val="accent5"/>
                </a:solidFill>
                <a:latin typeface="Lucida Sans" charset="0"/>
                <a:ea typeface="Lucida Sans" charset="0"/>
                <a:cs typeface="Lucida Sans" charset="0"/>
              </a:rPr>
              <a:t>Medvirkende</a:t>
            </a:r>
          </a:p>
        </p:txBody>
      </p:sp>
    </p:spTree>
    <p:extLst>
      <p:ext uri="{BB962C8B-B14F-4D97-AF65-F5344CB8AC3E}">
        <p14:creationId xmlns:p14="http://schemas.microsoft.com/office/powerpoint/2010/main" val="12313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">
  <a:themeElements>
    <a:clrScheme name="Egendefiner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529B"/>
      </a:accent1>
      <a:accent2>
        <a:srgbClr val="A0C7D1"/>
      </a:accent2>
      <a:accent3>
        <a:srgbClr val="FFFFFF"/>
      </a:accent3>
      <a:accent4>
        <a:srgbClr val="000000"/>
      </a:accent4>
      <a:accent5>
        <a:srgbClr val="00728F"/>
      </a:accent5>
      <a:accent6>
        <a:srgbClr val="EC6608"/>
      </a:accent6>
      <a:hlink>
        <a:srgbClr val="CCCCFF"/>
      </a:hlink>
      <a:folHlink>
        <a:srgbClr val="B2B2B2"/>
      </a:folHlink>
    </a:clrScheme>
    <a:fontScheme name="Ekstern for støttefunksjoner, Gul stripe livets tr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kstern for støttefunksjoner, Gul stripe livets tr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stern for støttefunksjoner, Gul stripe livets tr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kat" id="{6FD48A96-838D-194E-AC89-D35CC33D60F2}" vid="{7C8B9832-3F26-9446-AA28-05402AF622EB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plakat</Template>
  <TotalTime>34</TotalTime>
  <Words>12</Words>
  <Application>Microsoft Macintosh PowerPoint</Application>
  <PresentationFormat>Tilpasset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Calibri</vt:lpstr>
      <vt:lpstr>Arial</vt:lpstr>
      <vt:lpstr>Lucida Sans</vt:lpstr>
      <vt:lpstr>Times New Roman</vt:lpstr>
      <vt:lpstr>Wingdings</vt:lpstr>
      <vt:lpstr>plakat</vt:lpstr>
      <vt:lpstr>Tittel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Microsoft Office-bruker</dc:creator>
  <cp:lastModifiedBy>Microsoft Office-bruker</cp:lastModifiedBy>
  <cp:revision>7</cp:revision>
  <cp:lastPrinted>2002-10-29T07:49:57Z</cp:lastPrinted>
  <dcterms:created xsi:type="dcterms:W3CDTF">2018-10-30T13:54:38Z</dcterms:created>
  <dcterms:modified xsi:type="dcterms:W3CDTF">2018-10-31T13:23:03Z</dcterms:modified>
</cp:coreProperties>
</file>