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31943675" cy="4274185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EFFF"/>
    <a:srgbClr val="007BD8"/>
    <a:srgbClr val="0D82E3"/>
    <a:srgbClr val="005CA5"/>
    <a:srgbClr val="FFFF00"/>
    <a:srgbClr val="FFDD4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94685"/>
  </p:normalViewPr>
  <p:slideViewPr>
    <p:cSldViewPr>
      <p:cViewPr>
        <p:scale>
          <a:sx n="22" d="100"/>
          <a:sy n="22" d="100"/>
        </p:scale>
        <p:origin x="3752" y="-35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65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6350"/>
            <a:ext cx="13836650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07025" y="-6350"/>
            <a:ext cx="13836650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6963" y="3235325"/>
            <a:ext cx="11977687" cy="1597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257675" y="20307300"/>
            <a:ext cx="23428325" cy="1923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12523" tIns="202767" rIns="412523" bIns="202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606663"/>
            <a:ext cx="13836650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07025" y="40606663"/>
            <a:ext cx="13836650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fld id="{F8DA0EBD-AE0C-CE47-8084-BAE98FA04E7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6118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355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710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9223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5578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3"/>
          <p:cNvSpPr>
            <a:spLocks noGrp="1"/>
          </p:cNvSpPr>
          <p:nvPr>
            <p:ph type="body" sz="quarter" idx="16"/>
          </p:nvPr>
        </p:nvSpPr>
        <p:spPr>
          <a:xfrm>
            <a:off x="20796250" y="5760940"/>
            <a:ext cx="8713788" cy="34996535"/>
          </a:xfrm>
          <a:prstGeom prst="rect">
            <a:avLst/>
          </a:prstGeom>
        </p:spPr>
        <p:txBody>
          <a:bodyPr/>
          <a:lstStyle>
            <a:lvl5pPr marL="8640762" indent="0">
              <a:buNone/>
              <a:defRPr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2159000" y="2159000"/>
            <a:ext cx="27351038" cy="2879725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tekst 3"/>
          <p:cNvSpPr>
            <a:spLocks noGrp="1"/>
          </p:cNvSpPr>
          <p:nvPr>
            <p:ph type="body" sz="quarter" idx="17"/>
          </p:nvPr>
        </p:nvSpPr>
        <p:spPr>
          <a:xfrm>
            <a:off x="2159000" y="5760940"/>
            <a:ext cx="8713788" cy="3499653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8"/>
          </p:nvPr>
        </p:nvSpPr>
        <p:spPr>
          <a:xfrm>
            <a:off x="11521505" y="5760940"/>
            <a:ext cx="8713788" cy="34996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8813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0534313" y="6481763"/>
            <a:ext cx="9012237" cy="3427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434969" tIns="217487" rIns="434969" bIns="217487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dirty="0" smtClean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0534313" y="6481763"/>
            <a:ext cx="9012237" cy="3427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434969" tIns="217487" rIns="434969" bIns="217487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dirty="0" smtClean="0"/>
          </a:p>
        </p:txBody>
      </p:sp>
      <p:sp>
        <p:nvSpPr>
          <p:cNvPr id="1030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227263" y="2300288"/>
            <a:ext cx="27949525" cy="835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31" name="Plassholder for tekst 10"/>
          <p:cNvSpPr>
            <a:spLocks noGrp="1"/>
          </p:cNvSpPr>
          <p:nvPr>
            <p:ph type="body" idx="1"/>
          </p:nvPr>
        </p:nvSpPr>
        <p:spPr bwMode="auto">
          <a:xfrm>
            <a:off x="2293938" y="11501438"/>
            <a:ext cx="27949525" cy="274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0"/>
            <a:r>
              <a:rPr lang="nb-NO" altLang="nb-NO"/>
              <a:t>Andre nivå</a:t>
            </a:r>
          </a:p>
          <a:p>
            <a:pPr lvl="0"/>
            <a:r>
              <a:rPr lang="nb-NO" altLang="nb-NO"/>
              <a:t>Tredje nivå</a:t>
            </a:r>
          </a:p>
          <a:p>
            <a:pPr lvl="0"/>
            <a:r>
              <a:rPr lang="nb-NO" altLang="nb-NO"/>
              <a:t>Fjerde nivå</a:t>
            </a:r>
          </a:p>
          <a:p>
            <a:pPr lvl="0"/>
            <a:r>
              <a:rPr lang="nb-NO" altLang="nb-NO"/>
              <a:t>Femte nivå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10801350" y="41836975"/>
            <a:ext cx="21602700" cy="1368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7B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nb-NO" altLang="nb-NO" smtClean="0"/>
          </a:p>
        </p:txBody>
      </p:sp>
      <p:pic>
        <p:nvPicPr>
          <p:cNvPr id="17" name="Picture 26" descr="549cmyk_MorkBlå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88" y="41836975"/>
            <a:ext cx="82089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Bil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4275"/>
            <a:ext cx="1080135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3600450" rtl="0" eaLnBrk="0" fontAlgn="base" hangingPunct="0">
        <a:spcBef>
          <a:spcPct val="0"/>
        </a:spcBef>
        <a:spcAft>
          <a:spcPct val="0"/>
        </a:spcAft>
        <a:defRPr sz="11000" b="1" kern="1200">
          <a:solidFill>
            <a:srgbClr val="00529B"/>
          </a:solidFill>
          <a:latin typeface="+mj-lt"/>
          <a:ea typeface="+mj-ea"/>
          <a:cs typeface="+mj-cs"/>
        </a:defRPr>
      </a:lvl1pPr>
      <a:lvl2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2pPr>
      <a:lvl3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3pPr>
      <a:lvl4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4pPr>
      <a:lvl5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5pPr>
      <a:lvl6pPr marL="4572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6pPr>
      <a:lvl7pPr marL="9144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7pPr>
      <a:lvl8pPr marL="13716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8pPr>
      <a:lvl9pPr marL="18288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9pPr>
    </p:titleStyle>
    <p:bodyStyle>
      <a:lvl1pPr marL="358775" indent="-358775" algn="l" defTabSz="3600450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defRPr sz="40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09963" indent="-1349375" algn="l" defTabSz="3600450" rtl="0" eaLnBrk="0" fontAlgn="base" hangingPunct="0">
        <a:spcBef>
          <a:spcPct val="20000"/>
        </a:spcBef>
        <a:spcAft>
          <a:spcPct val="0"/>
        </a:spcAft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3600450" rtl="0" eaLnBrk="0" fontAlgn="base" hangingPunct="0">
        <a:spcBef>
          <a:spcPct val="20000"/>
        </a:spcBef>
        <a:spcAft>
          <a:spcPct val="0"/>
        </a:spcAft>
        <a:buFont typeface="Wingdings" charset="2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1263" indent="-1081088" algn="l" defTabSz="3600450" rtl="0" eaLnBrk="0" fontAlgn="base" hangingPunct="0">
        <a:spcBef>
          <a:spcPct val="20000"/>
        </a:spcBef>
        <a:spcAft>
          <a:spcPct val="0"/>
        </a:spcAft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850" indent="-1081088" algn="l" defTabSz="3600450" rtl="0" eaLnBrk="0" fontAlgn="base" hangingPunct="0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innhold 4"/>
          <p:cNvSpPr>
            <a:spLocks noGrp="1"/>
          </p:cNvSpPr>
          <p:nvPr>
            <p:ph type="body" sz="quarter" idx="4294967295"/>
          </p:nvPr>
        </p:nvSpPr>
        <p:spPr>
          <a:xfrm>
            <a:off x="2159000" y="5760940"/>
            <a:ext cx="8713788" cy="34996535"/>
          </a:xfrm>
        </p:spPr>
        <p:txBody>
          <a:bodyPr/>
          <a:lstStyle/>
          <a:p>
            <a:pPr marL="0" indent="0" eaLnBrk="1" hangingPunct="1"/>
            <a:r>
              <a:rPr lang="nb-NO" altLang="nb-NO" dirty="0"/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chemeClr val="tx1"/>
                </a:solidFill>
              </a:rPr>
              <a:t>tekst</a:t>
            </a:r>
          </a:p>
          <a:p>
            <a:pPr marL="0" indent="0" eaLnBrk="1" hangingPunct="1"/>
            <a:endParaRPr lang="nb-NO" altLang="nb-NO" dirty="0"/>
          </a:p>
          <a:p>
            <a:pPr marL="0" indent="0" eaLnBrk="1" hangingPunct="1"/>
            <a:r>
              <a:rPr lang="nb-NO" altLang="nb-NO" dirty="0">
                <a:solidFill>
                  <a:srgbClr val="00529B"/>
                </a:solidFill>
              </a:rPr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rgbClr val="000000"/>
                </a:solidFill>
              </a:rPr>
              <a:t>tekst</a:t>
            </a:r>
          </a:p>
          <a:p>
            <a:pPr marL="0" indent="0" eaLnBrk="1" hangingPunct="1"/>
            <a:endParaRPr lang="nb-NO" altLang="nb-NO" sz="3200" dirty="0"/>
          </a:p>
        </p:txBody>
      </p:sp>
      <p:sp>
        <p:nvSpPr>
          <p:cNvPr id="4099" name="Plassholder for tekst 6"/>
          <p:cNvSpPr>
            <a:spLocks noGrp="1"/>
          </p:cNvSpPr>
          <p:nvPr>
            <p:ph type="body" sz="quarter" idx="4294967295"/>
          </p:nvPr>
        </p:nvSpPr>
        <p:spPr>
          <a:xfrm>
            <a:off x="11520488" y="5760940"/>
            <a:ext cx="8713787" cy="34996535"/>
          </a:xfrm>
        </p:spPr>
        <p:txBody>
          <a:bodyPr/>
          <a:lstStyle/>
          <a:p>
            <a:pPr marL="0" indent="0" eaLnBrk="1" hangingPunct="1"/>
            <a:r>
              <a:rPr lang="nb-NO" altLang="nb-NO" dirty="0">
                <a:solidFill>
                  <a:srgbClr val="00529B"/>
                </a:solidFill>
              </a:rPr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rgbClr val="000000"/>
                </a:solidFill>
              </a:rPr>
              <a:t>tekst</a:t>
            </a:r>
          </a:p>
          <a:p>
            <a:pPr marL="0" indent="0" eaLnBrk="1" hangingPunct="1"/>
            <a:endParaRPr lang="nb-NO" altLang="nb-NO" dirty="0"/>
          </a:p>
        </p:txBody>
      </p:sp>
      <p:sp>
        <p:nvSpPr>
          <p:cNvPr id="4100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eaLnBrk="1" hangingPunct="1"/>
            <a:r>
              <a:rPr lang="nb-NO" altLang="nb-NO" dirty="0">
                <a:solidFill>
                  <a:srgbClr val="00529B"/>
                </a:solidFill>
              </a:rPr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rgbClr val="000000"/>
                </a:solidFill>
              </a:rPr>
              <a:t>tekst</a:t>
            </a:r>
          </a:p>
          <a:p>
            <a:pPr marL="0" indent="0" eaLnBrk="1" hangingPunct="1"/>
            <a:endParaRPr lang="nb-NO" altLang="nb-NO" dirty="0"/>
          </a:p>
        </p:txBody>
      </p:sp>
      <p:sp>
        <p:nvSpPr>
          <p:cNvPr id="4101" name="Tittel 5"/>
          <p:cNvSpPr>
            <a:spLocks noGrp="1"/>
          </p:cNvSpPr>
          <p:nvPr>
            <p:ph type="title"/>
          </p:nvPr>
        </p:nvSpPr>
        <p:spPr>
          <a:xfrm>
            <a:off x="2159000" y="1584325"/>
            <a:ext cx="27351038" cy="2879725"/>
          </a:xfrm>
        </p:spPr>
        <p:txBody>
          <a:bodyPr/>
          <a:lstStyle/>
          <a:p>
            <a:pPr algn="ctr" eaLnBrk="1" hangingPunct="1"/>
            <a:r>
              <a:rPr lang="nb-NO" altLang="nb-NO" dirty="0"/>
              <a:t>Tittel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2159000" y="4002087"/>
            <a:ext cx="273510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2400" dirty="0">
                <a:solidFill>
                  <a:schemeClr val="accent5"/>
                </a:solidFill>
                <a:latin typeface="+mn-lt"/>
              </a:rPr>
              <a:t>Medvirkende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">
  <a:themeElements>
    <a:clrScheme name="Egendefiner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529B"/>
      </a:accent1>
      <a:accent2>
        <a:srgbClr val="A0C7D1"/>
      </a:accent2>
      <a:accent3>
        <a:srgbClr val="FFFFFF"/>
      </a:accent3>
      <a:accent4>
        <a:srgbClr val="000000"/>
      </a:accent4>
      <a:accent5>
        <a:srgbClr val="00728F"/>
      </a:accent5>
      <a:accent6>
        <a:srgbClr val="EC6608"/>
      </a:accent6>
      <a:hlink>
        <a:srgbClr val="CCCCFF"/>
      </a:hlink>
      <a:folHlink>
        <a:srgbClr val="B2B2B2"/>
      </a:folHlink>
    </a:clrScheme>
    <a:fontScheme name="Ekstern for støttefunksjoner, Gul stripe livets tr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kstern for støttefunksjoner, Gul stripe livets tr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stern for støttefunksjoner, Gul stripe livets tr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kat" id="{6FD48A96-838D-194E-AC89-D35CC33D60F2}" vid="{7C8B9832-3F26-9446-AA28-05402AF622EB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plakat</Template>
  <TotalTime>16</TotalTime>
  <Words>10</Words>
  <Application>Microsoft Macintosh PowerPoint</Application>
  <PresentationFormat>Tilpasset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Lucida Sans</vt:lpstr>
      <vt:lpstr>Times New Roman</vt:lpstr>
      <vt:lpstr>Wingdings</vt:lpstr>
      <vt:lpstr>plakat</vt:lpstr>
      <vt:lpstr>Tittel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Microsoft Office-bruker</dc:creator>
  <cp:lastModifiedBy>Microsoft Office-bruker</cp:lastModifiedBy>
  <cp:revision>4</cp:revision>
  <cp:lastPrinted>2002-10-29T07:49:57Z</cp:lastPrinted>
  <dcterms:created xsi:type="dcterms:W3CDTF">2018-10-30T14:24:27Z</dcterms:created>
  <dcterms:modified xsi:type="dcterms:W3CDTF">2018-10-31T13:26:07Z</dcterms:modified>
</cp:coreProperties>
</file>